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745767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 Ветер юго-западный 9-14, утром и днем 15-20, порывы 23 м/с. Температура воздуха ночью 11-13, днем 20-22 тепла.  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24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дождь.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8-10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33622"/>
              </p:ext>
            </p:extLst>
          </p:nvPr>
        </p:nvGraphicFramePr>
        <p:xfrm>
          <a:off x="5149471" y="3876544"/>
          <a:ext cx="4415373" cy="2415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56841</TotalTime>
  <Words>645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8013</cp:revision>
  <cp:lastPrinted>2025-08-12T06:13:34Z</cp:lastPrinted>
  <dcterms:created xsi:type="dcterms:W3CDTF">2018-03-27T06:03:00Z</dcterms:created>
  <dcterms:modified xsi:type="dcterms:W3CDTF">2026-04-22T06:03:37Z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